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473" y="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313763" y="1269626"/>
            <a:ext cx="688560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0">
              <a:spcAft>
                <a:spcPts val="0"/>
              </a:spcAft>
            </a:pPr>
            <a:r>
              <a:rPr lang="uk-UA" sz="28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Що ви думаєте про підтримку психічного здоров'я?</a:t>
            </a:r>
            <a:endParaRPr lang="uk-UA" sz="3600" b="1" spc="-35" dirty="0">
              <a:solidFill>
                <a:schemeClr val="bg1"/>
              </a:solidFill>
              <a:effectLst/>
              <a:latin typeface="Arial Black" panose="020B0A04020102020204" pitchFamily="34" charset="0"/>
              <a:ea typeface="Arial" panose="020B0604020202020204" pitchFamily="34" charset="0"/>
            </a:endParaRP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0" y="2493198"/>
            <a:ext cx="6876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uk-UA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Опитування щодо психічного здоров'я населення 2025 р.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uk-U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ви не бажаєте брати участь в опитуванні або маєте запитання щодо нього, будь ласка, зв'яжіться з нами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74933" y="5893109"/>
            <a:ext cx="59632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Участь в опитуванні є </a:t>
            </a:r>
            <a:r>
              <a:rPr lang="uk-UA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добровільною</a:t>
            </a:r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 всі відповіді є </a:t>
            </a:r>
            <a:r>
              <a:rPr lang="uk-UA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конфіденційними</a:t>
            </a:r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Якщо вас запросять взяти участь в опитуванні, ваше ім'я, номер телефону та поштова адреса будуть використані дослідниками лише для проведення опитування. Ваші персональні дані та відповіді на опитування не будуть передаватися особам, які надають вам медичну допомогу, а всі опубліковані дані будуть </a:t>
            </a:r>
            <a:r>
              <a:rPr lang="uk-UA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анонімізовані</a:t>
            </a:r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02413-4DFF-4890-9AEC-1846AAE1E29E}"/>
              </a:ext>
            </a:extLst>
          </p:cNvPr>
          <p:cNvSpPr txBox="1"/>
          <p:nvPr/>
        </p:nvSpPr>
        <p:spPr>
          <a:xfrm>
            <a:off x="3416949" y="8446335"/>
            <a:ext cx="332124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телефону Фонду (обов'язково)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Адреса електронної пошти Фонду (за наявності)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Адреса Фонду (за наявності)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uk-U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Незабаром фонд проведе опитування, щоб дізнатися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вашу</a:t>
            </a:r>
            <a:r>
              <a:rPr lang="uk-U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думку про отриману допомогу.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Минулого року було опитано майже 15 000 людей.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Отримані результати допомогли нам </a:t>
            </a:r>
            <a:r>
              <a:rPr lang="uk-UA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покращити якість надання допомоги та досвід користувачів послуг з охорони психічного здоров'я</a:t>
            </a:r>
            <a:r>
              <a:rPr lang="uk-U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14168" y="5276100"/>
            <a:ext cx="61871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Допоможіть покращити наші послуги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uk-UA" sz="1100" b="1" dirty="0">
                <a:solidFill>
                  <a:schemeClr val="bg1"/>
                </a:solidFill>
              </a:rPr>
              <a:t>Обробка контактної інформації в рамках опитування щодо психічного здоров'я населення здійснюється відповідно до ст. 251 Закону про національну систему охорони здоров'я від 2006 року.</a:t>
            </a: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Props1.xml><?xml version="1.0" encoding="utf-8"?>
<ds:datastoreItem xmlns:ds="http://schemas.openxmlformats.org/officeDocument/2006/customXml" ds:itemID="{28734C4D-2F08-4566-B96C-3A7E0CEA1414}"/>
</file>

<file path=customXml/itemProps2.xml><?xml version="1.0" encoding="utf-8"?>
<ds:datastoreItem xmlns:ds="http://schemas.openxmlformats.org/officeDocument/2006/customXml" ds:itemID="{A572E527-DF28-4981-BC7E-47FCA010E6B6}"/>
</file>

<file path=customXml/itemProps3.xml><?xml version="1.0" encoding="utf-8"?>
<ds:datastoreItem xmlns:ds="http://schemas.openxmlformats.org/officeDocument/2006/customXml" ds:itemID="{3CC4C1BE-E38A-4A12-941A-31340EA21565}"/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186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2025-03-17T14:37:13Z</dcterms:created>
  <dcterms:modified xsi:type="dcterms:W3CDTF">2025-03-17T16:36:13Z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