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57" y="2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227901" y="1269627"/>
            <a:ext cx="66300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pt-PT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Dê-nos a sua opinião sobre os cuidados de saúde mental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54758" y="2442240"/>
            <a:ext cx="6876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PT" sz="2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Inquérito Comunitário de 2025 sobre Saúde Mental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não quiser participar ou se tiver alguma dúvida sobre o inquérito, contacte: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14168" y="6053976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participação é 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voluntária</a:t>
            </a:r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todas as respostas são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confidenciais</a:t>
            </a:r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for convidado a participar, o seu nome, número de telefone e morada só serão utilizados pelos pesquisadores para a realização do inquérito. As suas informações e respostas ao inquérito não serão partilhadas com ninguém responsável pelos seus cuidados, e todos os dados publicados são 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anónimos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telefone do Trust (obrigatório)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Endereço de email do Trust (se disponível)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Endereço do Trust (se disponível)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trust irá em breve realizar um inquérito para saber o que pensa sobre os 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seus</a:t>
            </a:r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cuidados.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ano passado, foram ouvidas as opiniões de quase 15.000 pessoas.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resultados ajudaram-nos a </a:t>
            </a:r>
            <a:r>
              <a:rPr lang="pt-PT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melhorar a qualidade dos cuidados de saúde mental e a experiência dos utentes</a:t>
            </a:r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52025" y="5452975"/>
            <a:ext cx="5887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Ajude-nos a melhorar os seus serviços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t-PT" sz="1100" b="1" dirty="0">
                <a:solidFill>
                  <a:schemeClr val="bg1"/>
                </a:solidFill>
              </a:rPr>
              <a:t>O Inquérito Comunitário sobre Saúde Mental está autorizado a proceder ao tratamento de dados de contacto, ao abrigo da secção 251 (Lei do NHS de 2006).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D647FAA4-C09A-48A8-8D32-C27304B13DEC}"/>
</file>

<file path=customXml/itemProps2.xml><?xml version="1.0" encoding="utf-8"?>
<ds:datastoreItem xmlns:ds="http://schemas.openxmlformats.org/officeDocument/2006/customXml" ds:itemID="{9B38B70F-9138-4F3E-A433-CC7DC8A693CC}"/>
</file>

<file path=customXml/itemProps3.xml><?xml version="1.0" encoding="utf-8"?>
<ds:datastoreItem xmlns:ds="http://schemas.openxmlformats.org/officeDocument/2006/customXml" ds:itemID="{9E5E1DB7-4D1A-4F8B-9EEA-1BF3E201E610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201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2025-03-17T12:01:53Z</dcterms:created>
  <dcterms:modified xsi:type="dcterms:W3CDTF">2025-03-17T16:11:51Z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