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857" y="2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435081" y="1306526"/>
            <a:ext cx="673819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0">
              <a:spcAft>
                <a:spcPts val="0"/>
              </a:spcAft>
            </a:pPr>
            <a:r>
              <a:rPr lang="pl-PL" sz="20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Prosimy o podzielenie się swoją opinią na temat opieki związanej ze zdrowiem psychicznym.</a:t>
            </a:r>
            <a:endParaRPr lang="pl-PL" sz="3200" b="1" spc="-35" dirty="0">
              <a:solidFill>
                <a:schemeClr val="bg1"/>
              </a:solidFill>
              <a:effectLst/>
              <a:latin typeface="Arial Black" panose="020B0A04020102020204" pitchFamily="34" charset="0"/>
              <a:ea typeface="Arial" panose="020B0604020202020204" pitchFamily="34" charset="0"/>
            </a:endParaRP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0" y="2565720"/>
            <a:ext cx="68764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pl-PL" sz="16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Ankieta dotycząca opieki w zakresie zdrowia psychicznego 2025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l-PL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dana osoba nie będzie chciała wziąć udziału lub będzie miała jakiekolwiek pytania dotyczące ankiety, prosimy o kontakt: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74933" y="5893109"/>
            <a:ext cx="59632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Udział w badaniu jest </a:t>
            </a:r>
            <a:r>
              <a:rPr lang="pl-PL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dobrowolny,</a:t>
            </a:r>
            <a:r>
              <a:rPr lang="pl-PL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wszystkie odpowiedzi są</a:t>
            </a:r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poufne.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przypadku zaproszenia do wzięcia udziału, imię i nazwisko, numer telefonu i adres pocztowy respondenta zostaną wykorzystane wyłącznie przez badaczy w celu przeprowadzenia ankiety.  Informacje i odpowiedzi przekazane w ankiecie nie będą udostępniane osobom świadczącym opiekę, a wszystkie opublikowane dane są </a:t>
            </a:r>
            <a:r>
              <a:rPr lang="pl-PL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anonimowe</a:t>
            </a:r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02413-4DFF-4890-9AEC-1846AAE1E29E}"/>
              </a:ext>
            </a:extLst>
          </p:cNvPr>
          <p:cNvSpPr txBox="1"/>
          <p:nvPr/>
        </p:nvSpPr>
        <p:spPr>
          <a:xfrm>
            <a:off x="3416949" y="8446335"/>
            <a:ext cx="33212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- numer telefonu (wymagane)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- adres e-mail (jeśli jest dostępny) 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- adres (jeśli jest dostępny)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l-PL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Fundusz Zdrowia (Trust) wkrótce przeprowadzi ankietę, aby poznać Państwa opinie na temat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świadczonej</a:t>
            </a:r>
            <a:r>
              <a:rPr lang="pl-PL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opieki. 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ubiegłym roku zapoznaliśmy się z opiniami prawie 15 000 osób.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Uzyskane wyniki pomogły nam poprawić </a:t>
            </a:r>
            <a:r>
              <a:rPr lang="pl-PL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jakość opieki i doświadczenia ludzi związane z opieką w zakresie zdrowia psychicznego</a:t>
            </a:r>
            <a:r>
              <a:rPr lang="pl-PL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74933" y="5510507"/>
            <a:ext cx="5948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Prosimy o pomoc przy usprawnianiu naszych usług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pl-PL" sz="1100" b="1" dirty="0">
                <a:solidFill>
                  <a:schemeClr val="bg1"/>
                </a:solidFill>
              </a:rPr>
              <a:t>Ankieta dotycząca środowiskowej opieki zdrowia psychicznego posiada zgodę na podstawie Sekcji 251 (Ustawa o NHS z 2006 r.) na przetwarzanie danych kontaktowych.</a:t>
            </a: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Props1.xml><?xml version="1.0" encoding="utf-8"?>
<ds:datastoreItem xmlns:ds="http://schemas.openxmlformats.org/officeDocument/2006/customXml" ds:itemID="{FC6DF902-675A-45BB-B9C7-71022ABE86EA}"/>
</file>

<file path=customXml/itemProps2.xml><?xml version="1.0" encoding="utf-8"?>
<ds:datastoreItem xmlns:ds="http://schemas.openxmlformats.org/officeDocument/2006/customXml" ds:itemID="{AE231BEE-D16E-4628-8A5B-F15789E935C4}"/>
</file>

<file path=customXml/itemProps3.xml><?xml version="1.0" encoding="utf-8"?>
<ds:datastoreItem xmlns:ds="http://schemas.openxmlformats.org/officeDocument/2006/customXml" ds:itemID="{F7BCA3BD-E520-478A-A0EB-B5069EE3B7E0}"/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204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2025-03-17T12:14:30Z</dcterms:created>
  <dcterms:modified xsi:type="dcterms:W3CDTF">2025-03-17T16:20:06Z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