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473" y="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593046" y="1466588"/>
            <a:ext cx="61773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gu-IN" sz="32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મેન્ટલ હેલ્થ કેર વિષે તમારા વિચારો અમને જણાવો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18401" y="2493537"/>
            <a:ext cx="6876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gu-IN" sz="24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કોમ્યુનિટી મેન્ટલ હેલ્થ સર્વે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gu-I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જો તમે ભાગ લેવા માંગતા નથી, અથવા સર્વેક્ષણ વિશે કોઈ પ્રશ્નો હોય તો કૃપા કરીને સંપર્ક કરો: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સહભાગિતા 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સ્વૈચ્છિક</a:t>
            </a:r>
            <a:r>
              <a:rPr lang="gu-IN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છે અને 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તમામ જવાબો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ગોપનીય છે.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gu-IN" b="0" i="0" u="none" strike="noStrike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જો તમને ભાગ લેવા માટે આમંત્રિત કરવામાં આવે, તો તમારું નામ, ફોન નંબર અને પોસ્ટલ સરનામું સંશોધનકર્તાઓ દ્વારા જ સર્વેક્ષણ હાથ ધરવા માટે ઉપયોગમાં લેવામાં આવશે. 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તમારી માહિતી અને સર્વેક્ષણના જવાબો તમારી સંભાળ પહોંચાડનાર કોઈપણ સાથે શેર કરવામાં આવશે નહીં અને તમામ પ્રકાશિત ડેટા 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અનામી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છે.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02413-4DFF-4890-9AEC-1846AAE1E29E}"/>
              </a:ext>
            </a:extLst>
          </p:cNvPr>
          <p:cNvSpPr txBox="1"/>
          <p:nvPr/>
        </p:nvSpPr>
        <p:spPr>
          <a:xfrm>
            <a:off x="3416949" y="8446335"/>
            <a:ext cx="33212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gu-I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ટ્રસ્ટ ફોન નંબર (જરૂરી)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gu-I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ટ્રસ્ટને ઈમેલ કરો (જો ઉપલબ્ધ હોય તો)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gu-I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ટ્રસ્ટનું સરનામું (જો ઉપલબ્ધ હોય તો)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આ ટ્રસ્ટ ટૂંકા સમયમાં </a:t>
            </a:r>
            <a:r>
              <a:rPr lang="gu-IN" b="1" dirty="0">
                <a:latin typeface="Arial" panose="020B0604020202020204" pitchFamily="34" charset="0"/>
                <a:cs typeface="Arial" panose="020B0604020202020204" pitchFamily="34" charset="0"/>
              </a:rPr>
              <a:t>તમારી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સંભાળ વિશે તમે શું વિચારો છો તે સમજવા માટે એક સર્વેક્ષણ હાથ ધરશે.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ગયા વર્ષે અમે લગભગ 15,000 લોકોના મંતવ્યો સાંભળ્યા હતા.</a:t>
            </a:r>
            <a:r>
              <a:rPr lang="gu-I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પરિણામોએ અમને સંભાળની </a:t>
            </a:r>
            <a:r>
              <a:rPr lang="gu-IN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ગુણવત્તા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અને 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લોકોના માનસિક સ્વાસ્થ્ય સંભાળના અનુભવોને સુધારવામાં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મદદ કરી.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14168" y="5363546"/>
            <a:ext cx="59483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gu-IN" sz="2400" b="1" dirty="0">
                <a:latin typeface="Arial" panose="020B0604020202020204" pitchFamily="34" charset="0"/>
                <a:cs typeface="Arial" panose="020B0604020202020204" pitchFamily="34" charset="0"/>
              </a:rPr>
              <a:t>તમારી સેવાઓ સુધારવામાં અમને મદદ કરો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27699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gu-IN" sz="1200" b="1" dirty="0">
                <a:solidFill>
                  <a:schemeClr val="bg1"/>
                </a:solidFill>
              </a:rPr>
              <a:t>કૉમ્યુનિટી મેન્ટલ હેલ્થ સર્વે માં સંપર્ક વિગતો પર પ્રક્રિયા કરવા માટે કલમ 251 (NHS એક્ટ 2006) ની મંજૂરી છે.</a:t>
            </a: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4FC06D42-6110-449C-A76B-F62A90059F75}"/>
</file>

<file path=customXml/itemProps2.xml><?xml version="1.0" encoding="utf-8"?>
<ds:datastoreItem xmlns:ds="http://schemas.openxmlformats.org/officeDocument/2006/customXml" ds:itemID="{0D08030B-AD19-4798-A4EB-E710F27C5C05}"/>
</file>

<file path=customXml/itemProps3.xml><?xml version="1.0" encoding="utf-8"?>
<ds:datastoreItem xmlns:ds="http://schemas.openxmlformats.org/officeDocument/2006/customXml" ds:itemID="{3A176241-BAFA-47FE-B905-A0D438313265}"/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185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2025-03-17T12:39:26Z</dcterms:created>
  <dcterms:modified xsi:type="dcterms:W3CDTF">2025-03-17T16:24:50Z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