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857" y="3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188050" y="1279160"/>
            <a:ext cx="617739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1">
              <a:spcAft>
                <a:spcPts val="0"/>
              </a:spcAft>
            </a:pPr>
            <a:r>
              <a:rPr lang="ar-SA" sz="36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أخبرنا بآرائك في رعاية الصحة العقلية</a:t>
            </a: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79128" y="2493402"/>
            <a:ext cx="6876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SA" sz="24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استطلاع خدمة الصحة العقلية المحلية 2025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إذا كنت لا ترغب في المشاركة، أو إذا كان لديك أي أسئلة عن الاستطلاع، يرجى الاتصال بـ: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74933" y="5893109"/>
            <a:ext cx="59632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المشاركة </a:t>
            </a:r>
            <a:r>
              <a:rPr lang="ar-S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طوعية</a:t>
            </a:r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وجميع الإجابات </a:t>
            </a:r>
            <a:r>
              <a:rPr lang="ar-S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سرية</a:t>
            </a:r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إذا دُعيت للمشاركة، لن يستخدم اسمك ورقم هاتفك وعنوانك البريدي إلا الباحثون لإجراء الاستطلاع. لن تتم مشاركة معلوماتك وإجاباتك مع أي شخص يقدم لك الرعاية، وجميع البيانات المنشورة ستكون </a:t>
            </a:r>
            <a:r>
              <a:rPr lang="ar-S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مجهولة الهوية</a:t>
            </a:r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02413-4DFF-4890-9AEC-1846AAE1E29E}"/>
              </a:ext>
            </a:extLst>
          </p:cNvPr>
          <p:cNvSpPr txBox="1"/>
          <p:nvPr/>
        </p:nvSpPr>
        <p:spPr>
          <a:xfrm>
            <a:off x="3416949" y="8446335"/>
            <a:ext cx="332124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رقم هاتف الهيئة الصحية (مطلوب)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البريد الإلكتروني للهيئة الصحية (إذا كان متوفرًا)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عنوان الهيئة الصحية (إذا كان متوفرًا)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ستجري الهيئة قريبًا استطلاعا لفهم </a:t>
            </a:r>
            <a:r>
              <a:rPr lang="ar-SA" b="1" dirty="0">
                <a:latin typeface="Arial" panose="020B0604020202020204" pitchFamily="34" charset="0"/>
                <a:cs typeface="Arial" panose="020B0604020202020204" pitchFamily="34" charset="0"/>
              </a:rPr>
              <a:t>رأيك</a:t>
            </a:r>
            <a:r>
              <a:rPr lang="ar-S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في الرعاية التي تلقيتها.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سمعنا في العام الماضي وجهات نظر ما يقرب من 15000 شخص.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ساعدتنا النتائج في </a:t>
            </a:r>
            <a:r>
              <a:rPr lang="ar-SA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تحسين جودة الرعاية وتجارب رعاية الصحة العقلية للأفراد</a:t>
            </a:r>
            <a:r>
              <a:rPr lang="ar-S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89882" y="5214327"/>
            <a:ext cx="50580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ساعدنا في تحسين خدماتك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25391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SA" sz="1050" b="1" dirty="0">
                <a:solidFill>
                  <a:schemeClr val="bg1"/>
                </a:solidFill>
              </a:rPr>
              <a:t>حصل استطلاع خدمة الصحة العقلية المحلية على موافقة بموجب المادة 251 (قانون خدمة الصحة الوطنية NHS لعام 2006) لمعالجة بيانات التواصل.</a:t>
            </a: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Props1.xml><?xml version="1.0" encoding="utf-8"?>
<ds:datastoreItem xmlns:ds="http://schemas.openxmlformats.org/officeDocument/2006/customXml" ds:itemID="{6643A0E9-24E1-41AE-8C3E-35C3E2511637}"/>
</file>

<file path=customXml/itemProps2.xml><?xml version="1.0" encoding="utf-8"?>
<ds:datastoreItem xmlns:ds="http://schemas.openxmlformats.org/officeDocument/2006/customXml" ds:itemID="{6187128C-AC88-4901-99E0-4E42BF299DFF}"/>
</file>

<file path=customXml/itemProps3.xml><?xml version="1.0" encoding="utf-8"?>
<ds:datastoreItem xmlns:ds="http://schemas.openxmlformats.org/officeDocument/2006/customXml" ds:itemID="{3E11AE4B-B4CF-49F1-97BE-E97EB4487E77}"/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160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2025-03-17T10:06:35Z</dcterms:created>
  <dcterms:modified xsi:type="dcterms:W3CDTF">2025-03-17T16:04:30Z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